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Thin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Inconsolata"/>
      <p:regular r:id="rId28"/>
      <p:bold r:id="rId29"/>
    </p:embeddedFont>
    <p:embeddedFont>
      <p:font typeface="Robo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D02FDC-D1DD-436B-8041-DF49AFC86B01}">
  <a:tblStyle styleId="{02D02FDC-D1DD-436B-8041-DF49AFC86B0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33" Type="http://schemas.openxmlformats.org/officeDocument/2006/relationships/font" Target="fonts/RobotoLight-boldItalic.fntdata"/><Relationship Id="rId32" Type="http://schemas.openxmlformats.org/officeDocument/2006/relationships/font" Target="fonts/RobotoLight-italic.fntdata"/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AmaticSC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nconsolata-regular.fntdata"/><Relationship Id="rId27" Type="http://schemas.openxmlformats.org/officeDocument/2006/relationships/font" Target="fonts/AmaticSC-bold.fntdata"/><Relationship Id="rId29" Type="http://schemas.openxmlformats.org/officeDocument/2006/relationships/font" Target="fonts/Inconsolat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Thin-bold.fntdata"/><Relationship Id="rId14" Type="http://schemas.openxmlformats.org/officeDocument/2006/relationships/font" Target="fonts/RobotoThin-regular.fntdata"/><Relationship Id="rId17" Type="http://schemas.openxmlformats.org/officeDocument/2006/relationships/font" Target="fonts/RobotoThin-boldItalic.fntdata"/><Relationship Id="rId16" Type="http://schemas.openxmlformats.org/officeDocument/2006/relationships/font" Target="fonts/RobotoThin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835371c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835371c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835371c8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835371c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835371c8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835371c8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835371c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835371c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1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9.png"/><Relationship Id="rId4" Type="http://schemas.openxmlformats.org/officeDocument/2006/relationships/image" Target="../media/image4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5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64.png"/><Relationship Id="rId7" Type="http://schemas.openxmlformats.org/officeDocument/2006/relationships/image" Target="../media/image6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1.png"/><Relationship Id="rId8" Type="http://schemas.openxmlformats.org/officeDocument/2006/relationships/image" Target="../media/image7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9.png"/><Relationship Id="rId4" Type="http://schemas.openxmlformats.org/officeDocument/2006/relationships/image" Target="../media/image73.png"/><Relationship Id="rId5" Type="http://schemas.openxmlformats.org/officeDocument/2006/relationships/image" Target="../media/image85.png"/><Relationship Id="rId6" Type="http://schemas.openxmlformats.org/officeDocument/2006/relationships/image" Target="../media/image78.png"/><Relationship Id="rId7" Type="http://schemas.openxmlformats.org/officeDocument/2006/relationships/image" Target="../media/image74.png"/><Relationship Id="rId8" Type="http://schemas.openxmlformats.org/officeDocument/2006/relationships/image" Target="../media/image7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86.png"/><Relationship Id="rId6" Type="http://schemas.openxmlformats.org/officeDocument/2006/relationships/image" Target="../media/image8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91.png"/><Relationship Id="rId9" Type="http://schemas.openxmlformats.org/officeDocument/2006/relationships/image" Target="../media/image89.png"/><Relationship Id="rId5" Type="http://schemas.openxmlformats.org/officeDocument/2006/relationships/image" Target="../media/image9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8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 txBox="1"/>
          <p:nvPr>
            <p:ph idx="1" type="subTitle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314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1"/>
          <p:cNvSpPr txBox="1"/>
          <p:nvPr>
            <p:ph idx="2" type="subTitle"/>
          </p:nvPr>
        </p:nvSpPr>
        <p:spPr>
          <a:xfrm>
            <a:off x="12225" y="14715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/>
          <p:nvPr>
            <p:ph idx="3" type="subTitle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Scikit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-L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/>
          <p:nvPr>
            <p:ph idx="4" type="subTitle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{02D02FDC-D1DD-436B-8041-DF49AFC86B01}</a:tableStyleId>
              </a:tblPr>
              <a:tblGrid>
                <a:gridCol w="1803125"/>
                <a:gridCol w="1917750"/>
                <a:gridCol w="1810800"/>
                <a:gridCol w="1803125"/>
              </a:tblGrid>
              <a:tr h="865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07" name="Google Shape;1107;p61"/>
          <p:cNvGrpSpPr/>
          <p:nvPr/>
        </p:nvGrpSpPr>
        <p:grpSpPr>
          <a:xfrm>
            <a:off x="457200" y="4166175"/>
            <a:ext cx="776889" cy="621300"/>
            <a:chOff x="457200" y="1378813"/>
            <a:chExt cx="776889" cy="621300"/>
          </a:xfrm>
        </p:grpSpPr>
        <p:sp>
          <p:nvSpPr>
            <p:cNvPr id="1108" name="Google Shape;110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9" name="Google Shape;110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" name="Google Shape;1110;p61"/>
          <p:cNvSpPr/>
          <p:nvPr/>
        </p:nvSpPr>
        <p:spPr>
          <a:xfrm>
            <a:off x="1352550" y="423076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1"/>
          <p:cNvSpPr txBox="1"/>
          <p:nvPr>
            <p:ph idx="5" type="subTitle"/>
          </p:nvPr>
        </p:nvSpPr>
        <p:spPr>
          <a:xfrm>
            <a:off x="-12300" y="4237963"/>
            <a:ext cx="9005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Host application using Heroku or a tool of your choice.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2"/>
          <p:cNvSpPr txBox="1"/>
          <p:nvPr>
            <p:ph idx="1" type="subTitle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deep-dive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 Project Requirements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" name="Google Shape;1121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>
            <p:ph idx="2" type="subTitle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b="1" lang="en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4" name="Google Shape;1134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41" name="Google Shape;1141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44" name="Google Shape;1144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5" name="Google Shape;1145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6" name="Google Shape;1146;p64"/>
          <p:cNvSpPr txBox="1"/>
          <p:nvPr>
            <p:ph idx="6" type="subTitle"/>
          </p:nvPr>
        </p:nvSpPr>
        <p:spPr>
          <a:xfrm>
            <a:off x="-12300" y="39468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  <p:sp>
        <p:nvSpPr>
          <p:cNvPr id="1147" name="Google Shape;1147;p64"/>
          <p:cNvSpPr txBox="1"/>
          <p:nvPr/>
        </p:nvSpPr>
        <p:spPr>
          <a:xfrm>
            <a:off x="1439475" y="3146738"/>
            <a:ext cx="7344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with students from your class only.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3" name="Google Shape;1153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